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>
      <p:cViewPr>
        <p:scale>
          <a:sx n="94" d="100"/>
          <a:sy n="94" d="100"/>
        </p:scale>
        <p:origin x="608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EB619-22FF-D44C-1CBD-CE6ABFE92E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7E003B-2853-3D5B-2C09-CB9CC62A20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17DF3-C001-5E28-D360-4FDEE0269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94C04-CF52-DC40-2F5F-44708582F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FB5B1-DD28-5101-2B32-F41A04A5A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926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529FB-DA25-D671-4F73-DFC2582CB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3D1B2-ABE4-A655-13A9-40B26B773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85A815-79F7-53D0-906E-F3CD3CDBA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FD6B4-48E6-5AA2-22BE-290163EDF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D2031-CEE2-5476-C40B-22B7D77E0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708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39CE1E-AB88-67C1-1F19-15F775F9EB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F4E550-BC51-495E-C966-EE10FDD0C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A898F-D38C-A209-C0CE-E650AB6BE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81F4B-0C9E-FFDB-2822-EF9EC537A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9A8C0-FBBA-04DC-2A60-DC2A47A50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030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7D286-BF68-693F-A9F4-86619E627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063DC-BB6B-ECDE-0B82-C2425439E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F13F7-8D9F-1099-047B-EA885EA42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29034-201A-A11D-4C6E-57FA8C793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9776B-30A4-3E5C-2E6D-234078BBA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731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EDDDD-5C4D-C4B2-6947-B664BF18B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43A7A-92C2-B1D8-18C2-1E1B9F1E1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317BD-D5F5-98EA-2061-CFD92E8D9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4E85B-D6A5-A48B-59DB-122BD9F8F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C7382-1BB1-E016-BB0E-7B9F5C2A1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382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87193-FF6C-84C6-5785-9C934682D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4F116-981C-6864-CB25-8D99359318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39007-7379-F3F5-9DE8-BE5575BED7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FF73B4-6713-2523-B5F6-42F30EE29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0A5C51-6CD0-A943-2BF7-6762D8F2B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991A2-71A3-87A5-C1C7-D946E48E2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8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9D561-CE62-9C0B-B6ED-4EAB7006D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20C52-BC2A-70E9-DB17-4C50FD735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B41975-239C-5496-9A80-1903014B1F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2AC698-E442-2B71-86B3-6D59031298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FFC948-0380-4394-E03A-66355DCC52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D73359-6B75-AD31-946E-5912503DB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BAD9B6-25D8-CDCC-4E1B-A80FCA7D7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DFCBAB-5AF5-F5CB-52E7-B815B7131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87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D22B4-F16C-DD94-FFC7-EA38E2895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5C91E8-DA22-5999-F87F-5DFD6C6EF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72E4BC-0804-FB93-F2D8-162C41AF2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4329C-E4B5-81A2-EC85-A3DAE02BC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83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1F7E29-DA1E-49A1-F7FE-EEBB08CA5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948EB3-8C9C-982D-7D63-1E4D1AA23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7E7C6-73C0-51B2-8A31-6EF301FD6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584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A9555-5AF8-D50F-A2F0-FCD3802AD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E449E-5CBC-D4DB-3C1C-AC3DBC948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CB3372-B87C-211A-ABD4-8C103E62EB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A0586E-8866-9A98-D04C-32F5152A8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628B11-5268-9489-59A3-36E69ECD2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747A4D-5CFA-9860-2BD8-1A782E1C7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579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3907C-4B2C-E9D7-5F30-EA734D075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CA4730-1954-82AA-FF82-AB1F068529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67C587-62E9-89A6-F656-4D2F795683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6ABDC-C0CA-5B09-F57F-BBA70353B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D25A8-56EE-5731-52C2-11E5BC5E0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115D9-2E9E-1531-7330-DBD5DA363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690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257121-4061-39AF-CEC1-C7F433059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D06A41-48BB-8928-A581-DBFF5DB7E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A4898-A3B3-9705-D478-0E80297E89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23D02F-8171-594B-8466-52D2280255BC}" type="datetimeFigureOut">
              <a:rPr lang="en-US" smtClean="0"/>
              <a:t>2/19/25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6ED7A-0FBD-1267-7DB4-BBD1830A6B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18154-9709-565B-A160-1C1B01753A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3ACA60-6F47-BB47-991A-A863CB86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68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4614E17E-C59A-B48D-5E38-7A48DBC6BE8D}"/>
              </a:ext>
            </a:extLst>
          </p:cNvPr>
          <p:cNvGrpSpPr>
            <a:grpSpLocks noChangeAspect="1"/>
          </p:cNvGrpSpPr>
          <p:nvPr/>
        </p:nvGrpSpPr>
        <p:grpSpPr>
          <a:xfrm>
            <a:off x="-733701" y="-123525"/>
            <a:ext cx="13659402" cy="7459892"/>
            <a:chOff x="1641763" y="1077477"/>
            <a:chExt cx="9060872" cy="494846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B2C893A-2D9E-BDA5-0202-ABEC11E4F8EB}"/>
                </a:ext>
              </a:extLst>
            </p:cNvPr>
            <p:cNvGrpSpPr/>
            <p:nvPr/>
          </p:nvGrpSpPr>
          <p:grpSpPr>
            <a:xfrm flipV="1">
              <a:off x="1794163" y="1229877"/>
              <a:ext cx="8908472" cy="4796069"/>
              <a:chOff x="1641763" y="1077477"/>
              <a:chExt cx="8908472" cy="4796069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5ACC3C19-41AB-9DE3-82C2-B1974F94C1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V="1">
                <a:off x="1641763" y="1077477"/>
                <a:ext cx="8908472" cy="4703046"/>
              </a:xfrm>
              <a:prstGeom prst="rect">
                <a:avLst/>
              </a:prstGeom>
              <a:effectLst>
                <a:softEdge rad="812533"/>
              </a:effectLst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7B341F1-6D38-92C5-AC36-835A141B81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V="1">
                <a:off x="1641763" y="1170500"/>
                <a:ext cx="8908472" cy="4703046"/>
              </a:xfrm>
              <a:prstGeom prst="rect">
                <a:avLst/>
              </a:prstGeom>
              <a:effectLst>
                <a:softEdge rad="812533"/>
              </a:effectLst>
            </p:spPr>
          </p:pic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AC2142D-82B0-0728-5B9A-DF256D537A4F}"/>
                </a:ext>
              </a:extLst>
            </p:cNvPr>
            <p:cNvGrpSpPr/>
            <p:nvPr/>
          </p:nvGrpSpPr>
          <p:grpSpPr>
            <a:xfrm>
              <a:off x="3242180" y="1940687"/>
              <a:ext cx="5200299" cy="2976627"/>
              <a:chOff x="3242180" y="1940687"/>
              <a:chExt cx="5200299" cy="2976627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BC63DF1F-A2D9-918E-5093-B553F654B48C}"/>
                  </a:ext>
                </a:extLst>
              </p:cNvPr>
              <p:cNvGrpSpPr/>
              <p:nvPr/>
            </p:nvGrpSpPr>
            <p:grpSpPr>
              <a:xfrm>
                <a:off x="5219355" y="2746867"/>
                <a:ext cx="1394295" cy="1178631"/>
                <a:chOff x="3562814" y="1382547"/>
                <a:chExt cx="1394295" cy="1178631"/>
              </a:xfr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perspectiveHeroicExtremeLeftFacing"/>
                <a:lightRig rig="threePt" dir="t"/>
              </a:scene3d>
            </p:grpSpPr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CAEB4243-67B3-FED6-181A-51CCE38A9323}"/>
                    </a:ext>
                  </a:extLst>
                </p:cNvPr>
                <p:cNvSpPr/>
                <p:nvPr/>
              </p:nvSpPr>
              <p:spPr>
                <a:xfrm>
                  <a:off x="3643896" y="1382547"/>
                  <a:ext cx="1235034" cy="1798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63C80B7B-94F6-0647-E185-BE31A9C46ABF}"/>
                    </a:ext>
                  </a:extLst>
                </p:cNvPr>
                <p:cNvSpPr/>
                <p:nvPr/>
              </p:nvSpPr>
              <p:spPr>
                <a:xfrm>
                  <a:off x="3643896" y="1632233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4D7364D0-510D-4CF0-CAEE-989FDDABFA13}"/>
                    </a:ext>
                  </a:extLst>
                </p:cNvPr>
                <p:cNvSpPr/>
                <p:nvPr/>
              </p:nvSpPr>
              <p:spPr>
                <a:xfrm>
                  <a:off x="3643896" y="1881919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4B6ACBD7-2324-1CB3-3030-772D1E2D5C79}"/>
                    </a:ext>
                  </a:extLst>
                </p:cNvPr>
                <p:cNvSpPr/>
                <p:nvPr/>
              </p:nvSpPr>
              <p:spPr>
                <a:xfrm>
                  <a:off x="3643896" y="2131604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BF7C2DA-32A1-8382-D68A-5ACE58B13EE6}"/>
                    </a:ext>
                  </a:extLst>
                </p:cNvPr>
                <p:cNvSpPr/>
                <p:nvPr/>
              </p:nvSpPr>
              <p:spPr>
                <a:xfrm>
                  <a:off x="3643896" y="2381290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E385F59-AEE5-CAEF-E823-858901A9FCA3}"/>
                    </a:ext>
                  </a:extLst>
                </p:cNvPr>
                <p:cNvSpPr/>
                <p:nvPr/>
              </p:nvSpPr>
              <p:spPr>
                <a:xfrm>
                  <a:off x="3562815" y="1631860"/>
                  <a:ext cx="78180" cy="179888"/>
                </a:xfrm>
                <a:prstGeom prst="rect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B1C69779-0DCB-E042-57A0-70B1088ABFCC}"/>
                    </a:ext>
                  </a:extLst>
                </p:cNvPr>
                <p:cNvSpPr/>
                <p:nvPr/>
              </p:nvSpPr>
              <p:spPr>
                <a:xfrm>
                  <a:off x="4878929" y="2131604"/>
                  <a:ext cx="78180" cy="179888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185ECA7-814D-BAAC-66CA-ADF894C70B97}"/>
                    </a:ext>
                  </a:extLst>
                </p:cNvPr>
                <p:cNvSpPr/>
                <p:nvPr/>
              </p:nvSpPr>
              <p:spPr>
                <a:xfrm>
                  <a:off x="4878929" y="2380740"/>
                  <a:ext cx="78180" cy="179888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AD028C10-2DB7-30E5-FAA3-89797BF55FEA}"/>
                    </a:ext>
                  </a:extLst>
                </p:cNvPr>
                <p:cNvSpPr/>
                <p:nvPr/>
              </p:nvSpPr>
              <p:spPr>
                <a:xfrm>
                  <a:off x="3562814" y="1881919"/>
                  <a:ext cx="78180" cy="179888"/>
                </a:xfrm>
                <a:prstGeom prst="rect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393BD42D-FC17-C544-E283-5E62829CD510}"/>
                  </a:ext>
                </a:extLst>
              </p:cNvPr>
              <p:cNvGrpSpPr/>
              <p:nvPr/>
            </p:nvGrpSpPr>
            <p:grpSpPr>
              <a:xfrm>
                <a:off x="3750839" y="3457714"/>
                <a:ext cx="1394295" cy="1178631"/>
                <a:chOff x="3562814" y="1382547"/>
                <a:chExt cx="1394295" cy="1178631"/>
              </a:xfr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perspectiveHeroicExtremeLeftFacing"/>
                <a:lightRig rig="threePt" dir="t"/>
              </a:scene3d>
            </p:grpSpPr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6A82122F-ACF5-79B1-FFE1-FCF5D8DDD17E}"/>
                    </a:ext>
                  </a:extLst>
                </p:cNvPr>
                <p:cNvSpPr/>
                <p:nvPr/>
              </p:nvSpPr>
              <p:spPr>
                <a:xfrm>
                  <a:off x="3643896" y="1382547"/>
                  <a:ext cx="1235034" cy="1798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A5972F3F-43BF-862C-9712-9F9E9B3A73C6}"/>
                    </a:ext>
                  </a:extLst>
                </p:cNvPr>
                <p:cNvSpPr/>
                <p:nvPr/>
              </p:nvSpPr>
              <p:spPr>
                <a:xfrm>
                  <a:off x="3643896" y="1632233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F66D0E87-94ED-0E88-6E81-5DAB0F2609FB}"/>
                    </a:ext>
                  </a:extLst>
                </p:cNvPr>
                <p:cNvSpPr/>
                <p:nvPr/>
              </p:nvSpPr>
              <p:spPr>
                <a:xfrm>
                  <a:off x="3643896" y="1881919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617944A3-3D07-D5CF-3E75-4DFD5F43509E}"/>
                    </a:ext>
                  </a:extLst>
                </p:cNvPr>
                <p:cNvSpPr/>
                <p:nvPr/>
              </p:nvSpPr>
              <p:spPr>
                <a:xfrm>
                  <a:off x="3643896" y="2131604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AAC79072-C1B3-43C2-D382-40A58DF0C121}"/>
                    </a:ext>
                  </a:extLst>
                </p:cNvPr>
                <p:cNvSpPr/>
                <p:nvPr/>
              </p:nvSpPr>
              <p:spPr>
                <a:xfrm>
                  <a:off x="3643896" y="2381290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6D702AA0-CDEA-ABF6-412F-89E584C3B017}"/>
                    </a:ext>
                  </a:extLst>
                </p:cNvPr>
                <p:cNvSpPr/>
                <p:nvPr/>
              </p:nvSpPr>
              <p:spPr>
                <a:xfrm>
                  <a:off x="3562815" y="1631860"/>
                  <a:ext cx="78180" cy="179888"/>
                </a:xfrm>
                <a:prstGeom prst="rect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AA9D021C-8082-E656-F9D2-CF99059668EA}"/>
                    </a:ext>
                  </a:extLst>
                </p:cNvPr>
                <p:cNvSpPr/>
                <p:nvPr/>
              </p:nvSpPr>
              <p:spPr>
                <a:xfrm>
                  <a:off x="4878929" y="2131604"/>
                  <a:ext cx="78180" cy="179888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AF4D54FC-5413-9E74-9F6E-A95C9AC91073}"/>
                    </a:ext>
                  </a:extLst>
                </p:cNvPr>
                <p:cNvSpPr/>
                <p:nvPr/>
              </p:nvSpPr>
              <p:spPr>
                <a:xfrm>
                  <a:off x="4878929" y="2380740"/>
                  <a:ext cx="78180" cy="179888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0F2C8325-3577-5EA1-EC41-52A18CB19B00}"/>
                    </a:ext>
                  </a:extLst>
                </p:cNvPr>
                <p:cNvSpPr/>
                <p:nvPr/>
              </p:nvSpPr>
              <p:spPr>
                <a:xfrm>
                  <a:off x="3562814" y="1881919"/>
                  <a:ext cx="78180" cy="179888"/>
                </a:xfrm>
                <a:prstGeom prst="rect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C9068DB-E3E0-6E1D-6227-2C7954CC82CD}"/>
                  </a:ext>
                </a:extLst>
              </p:cNvPr>
              <p:cNvGrpSpPr/>
              <p:nvPr/>
            </p:nvGrpSpPr>
            <p:grpSpPr>
              <a:xfrm>
                <a:off x="7048184" y="2100428"/>
                <a:ext cx="1394295" cy="1178631"/>
                <a:chOff x="3562814" y="1382547"/>
                <a:chExt cx="1394295" cy="1178631"/>
              </a:xfr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perspectiveHeroicExtremeLeftFacing"/>
                <a:lightRig rig="threePt" dir="t"/>
              </a:scene3d>
            </p:grpSpPr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EDDB61D8-6B05-1D0A-79BD-89FCE9969F9C}"/>
                    </a:ext>
                  </a:extLst>
                </p:cNvPr>
                <p:cNvSpPr/>
                <p:nvPr/>
              </p:nvSpPr>
              <p:spPr>
                <a:xfrm>
                  <a:off x="3643896" y="1382547"/>
                  <a:ext cx="1235034" cy="1798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E8943516-A645-F69A-2A93-D267A9937CD8}"/>
                    </a:ext>
                  </a:extLst>
                </p:cNvPr>
                <p:cNvSpPr/>
                <p:nvPr/>
              </p:nvSpPr>
              <p:spPr>
                <a:xfrm>
                  <a:off x="3643896" y="1632233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31DC2279-016F-F553-70A7-E94EB45047A1}"/>
                    </a:ext>
                  </a:extLst>
                </p:cNvPr>
                <p:cNvSpPr/>
                <p:nvPr/>
              </p:nvSpPr>
              <p:spPr>
                <a:xfrm>
                  <a:off x="3643896" y="1881919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58DA3C63-C0D2-93C1-0247-F94E62CD497E}"/>
                    </a:ext>
                  </a:extLst>
                </p:cNvPr>
                <p:cNvSpPr/>
                <p:nvPr/>
              </p:nvSpPr>
              <p:spPr>
                <a:xfrm>
                  <a:off x="3643896" y="2131604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E809E214-00A4-B33B-86E9-25CF917F7366}"/>
                    </a:ext>
                  </a:extLst>
                </p:cNvPr>
                <p:cNvSpPr/>
                <p:nvPr/>
              </p:nvSpPr>
              <p:spPr>
                <a:xfrm>
                  <a:off x="3643896" y="2381290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E955B64A-6442-1396-7828-FBD4CD4C3170}"/>
                    </a:ext>
                  </a:extLst>
                </p:cNvPr>
                <p:cNvSpPr/>
                <p:nvPr/>
              </p:nvSpPr>
              <p:spPr>
                <a:xfrm>
                  <a:off x="3562815" y="1631860"/>
                  <a:ext cx="78180" cy="179888"/>
                </a:xfrm>
                <a:prstGeom prst="rect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271C8486-179D-E397-53EC-7243BBED8EE7}"/>
                    </a:ext>
                  </a:extLst>
                </p:cNvPr>
                <p:cNvSpPr/>
                <p:nvPr/>
              </p:nvSpPr>
              <p:spPr>
                <a:xfrm>
                  <a:off x="4878929" y="2131604"/>
                  <a:ext cx="78180" cy="179888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88F89CB2-960A-C49C-15A0-7668138465A6}"/>
                    </a:ext>
                  </a:extLst>
                </p:cNvPr>
                <p:cNvSpPr/>
                <p:nvPr/>
              </p:nvSpPr>
              <p:spPr>
                <a:xfrm>
                  <a:off x="4878929" y="2380740"/>
                  <a:ext cx="78180" cy="179888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7B2270D2-C551-2807-CFB5-88C0FEF0171E}"/>
                    </a:ext>
                  </a:extLst>
                </p:cNvPr>
                <p:cNvSpPr/>
                <p:nvPr/>
              </p:nvSpPr>
              <p:spPr>
                <a:xfrm>
                  <a:off x="3562814" y="1881919"/>
                  <a:ext cx="78180" cy="179888"/>
                </a:xfrm>
                <a:prstGeom prst="rect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38E0D99F-0A4F-AA7B-50D8-75675AB71F61}"/>
                  </a:ext>
                </a:extLst>
              </p:cNvPr>
              <p:cNvGrpSpPr/>
              <p:nvPr/>
            </p:nvGrpSpPr>
            <p:grpSpPr>
              <a:xfrm>
                <a:off x="3242180" y="1940687"/>
                <a:ext cx="1394295" cy="1178631"/>
                <a:chOff x="3562814" y="1382547"/>
                <a:chExt cx="1394295" cy="1178631"/>
              </a:xfr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perspectiveHeroicExtremeLeftFacing"/>
                <a:lightRig rig="threePt" dir="t"/>
              </a:scene3d>
            </p:grpSpPr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EED39C8-5FAD-C9CA-DDED-4C15851816C2}"/>
                    </a:ext>
                  </a:extLst>
                </p:cNvPr>
                <p:cNvSpPr/>
                <p:nvPr/>
              </p:nvSpPr>
              <p:spPr>
                <a:xfrm>
                  <a:off x="3643896" y="1382547"/>
                  <a:ext cx="1235034" cy="1798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0C4A77C6-55A7-7432-2D7A-13C9D32074AA}"/>
                    </a:ext>
                  </a:extLst>
                </p:cNvPr>
                <p:cNvSpPr/>
                <p:nvPr/>
              </p:nvSpPr>
              <p:spPr>
                <a:xfrm>
                  <a:off x="3643896" y="1632233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E6B86FE2-6C39-F381-6B04-DF0B53F7EE2C}"/>
                    </a:ext>
                  </a:extLst>
                </p:cNvPr>
                <p:cNvSpPr/>
                <p:nvPr/>
              </p:nvSpPr>
              <p:spPr>
                <a:xfrm>
                  <a:off x="3643896" y="1881919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14DF38C1-0475-3B01-8274-262A6051F9EE}"/>
                    </a:ext>
                  </a:extLst>
                </p:cNvPr>
                <p:cNvSpPr/>
                <p:nvPr/>
              </p:nvSpPr>
              <p:spPr>
                <a:xfrm>
                  <a:off x="3643896" y="2131604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C820E992-B782-F73A-49CA-590211A104BF}"/>
                    </a:ext>
                  </a:extLst>
                </p:cNvPr>
                <p:cNvSpPr/>
                <p:nvPr/>
              </p:nvSpPr>
              <p:spPr>
                <a:xfrm>
                  <a:off x="3643896" y="2381290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FDC9B6DD-A1F0-60C6-3BAC-9DCEF4E5FB0E}"/>
                    </a:ext>
                  </a:extLst>
                </p:cNvPr>
                <p:cNvSpPr/>
                <p:nvPr/>
              </p:nvSpPr>
              <p:spPr>
                <a:xfrm>
                  <a:off x="3562815" y="1631860"/>
                  <a:ext cx="78180" cy="179888"/>
                </a:xfrm>
                <a:prstGeom prst="rect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13E1C905-C47D-A424-0213-D04FC18B5CD6}"/>
                    </a:ext>
                  </a:extLst>
                </p:cNvPr>
                <p:cNvSpPr/>
                <p:nvPr/>
              </p:nvSpPr>
              <p:spPr>
                <a:xfrm>
                  <a:off x="4878929" y="2131604"/>
                  <a:ext cx="78180" cy="179888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6D497A22-753C-0883-AD8D-BEAC9DF177EC}"/>
                    </a:ext>
                  </a:extLst>
                </p:cNvPr>
                <p:cNvSpPr/>
                <p:nvPr/>
              </p:nvSpPr>
              <p:spPr>
                <a:xfrm>
                  <a:off x="4878929" y="2380740"/>
                  <a:ext cx="78180" cy="179888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3B30B4B5-826E-5AED-0FB2-E646CDCA106B}"/>
                    </a:ext>
                  </a:extLst>
                </p:cNvPr>
                <p:cNvSpPr/>
                <p:nvPr/>
              </p:nvSpPr>
              <p:spPr>
                <a:xfrm>
                  <a:off x="3562814" y="1881919"/>
                  <a:ext cx="78180" cy="179888"/>
                </a:xfrm>
                <a:prstGeom prst="rect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E7AC547C-C6AA-0A16-94B4-1DE228E5F8EA}"/>
                  </a:ext>
                </a:extLst>
              </p:cNvPr>
              <p:cNvGrpSpPr/>
              <p:nvPr/>
            </p:nvGrpSpPr>
            <p:grpSpPr>
              <a:xfrm>
                <a:off x="6719671" y="3738683"/>
                <a:ext cx="1394295" cy="1178631"/>
                <a:chOff x="3562814" y="1382547"/>
                <a:chExt cx="1394295" cy="1178631"/>
              </a:xfr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perspectiveHeroicExtremeLeftFacing"/>
                <a:lightRig rig="threePt" dir="t"/>
              </a:scene3d>
            </p:grpSpPr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FE2D64D8-1EBE-0EBB-34A1-62A2170FB17B}"/>
                    </a:ext>
                  </a:extLst>
                </p:cNvPr>
                <p:cNvSpPr/>
                <p:nvPr/>
              </p:nvSpPr>
              <p:spPr>
                <a:xfrm>
                  <a:off x="3643896" y="1382547"/>
                  <a:ext cx="1235034" cy="1798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E0BC626B-D619-CA6C-27BC-258AE8597655}"/>
                    </a:ext>
                  </a:extLst>
                </p:cNvPr>
                <p:cNvSpPr/>
                <p:nvPr/>
              </p:nvSpPr>
              <p:spPr>
                <a:xfrm>
                  <a:off x="3643896" y="1632233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C99EA851-761D-0954-DDB3-20739EF85358}"/>
                    </a:ext>
                  </a:extLst>
                </p:cNvPr>
                <p:cNvSpPr/>
                <p:nvPr/>
              </p:nvSpPr>
              <p:spPr>
                <a:xfrm>
                  <a:off x="3643896" y="1881919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4FA0CB9E-9BFB-06A7-4705-52F5A52526C8}"/>
                    </a:ext>
                  </a:extLst>
                </p:cNvPr>
                <p:cNvSpPr/>
                <p:nvPr/>
              </p:nvSpPr>
              <p:spPr>
                <a:xfrm>
                  <a:off x="3643896" y="2131604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93D10AF5-7B64-5B31-6A19-AE375F147D3B}"/>
                    </a:ext>
                  </a:extLst>
                </p:cNvPr>
                <p:cNvSpPr/>
                <p:nvPr/>
              </p:nvSpPr>
              <p:spPr>
                <a:xfrm>
                  <a:off x="3643896" y="2381290"/>
                  <a:ext cx="1235034" cy="179888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A1E55AD9-515C-F143-8E18-DBF20DFBEFC7}"/>
                    </a:ext>
                  </a:extLst>
                </p:cNvPr>
                <p:cNvSpPr/>
                <p:nvPr/>
              </p:nvSpPr>
              <p:spPr>
                <a:xfrm>
                  <a:off x="3562815" y="1631860"/>
                  <a:ext cx="78180" cy="179888"/>
                </a:xfrm>
                <a:prstGeom prst="rect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85EB2FD-E640-5DA1-CCE0-C8440E109575}"/>
                    </a:ext>
                  </a:extLst>
                </p:cNvPr>
                <p:cNvSpPr/>
                <p:nvPr/>
              </p:nvSpPr>
              <p:spPr>
                <a:xfrm>
                  <a:off x="4878929" y="2131604"/>
                  <a:ext cx="78180" cy="179888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F2F28113-2E5D-224B-A931-5B82D5738FFE}"/>
                    </a:ext>
                  </a:extLst>
                </p:cNvPr>
                <p:cNvSpPr/>
                <p:nvPr/>
              </p:nvSpPr>
              <p:spPr>
                <a:xfrm>
                  <a:off x="4878929" y="2380740"/>
                  <a:ext cx="78180" cy="179888"/>
                </a:xfrm>
                <a:prstGeom prst="rect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7EB6884A-2753-2683-5976-EFC612ED8E23}"/>
                    </a:ext>
                  </a:extLst>
                </p:cNvPr>
                <p:cNvSpPr/>
                <p:nvPr/>
              </p:nvSpPr>
              <p:spPr>
                <a:xfrm>
                  <a:off x="3562814" y="1881919"/>
                  <a:ext cx="78180" cy="179888"/>
                </a:xfrm>
                <a:prstGeom prst="rect">
                  <a:avLst/>
                </a:prstGeom>
                <a:solidFill>
                  <a:srgbClr val="92D05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DE8B3CC-29B0-34DA-DB32-EC9E99A1E282}"/>
                </a:ext>
              </a:extLst>
            </p:cNvPr>
            <p:cNvGrpSpPr/>
            <p:nvPr/>
          </p:nvGrpSpPr>
          <p:grpSpPr>
            <a:xfrm>
              <a:off x="1641763" y="1077477"/>
              <a:ext cx="8908472" cy="4796069"/>
              <a:chOff x="1641763" y="1077477"/>
              <a:chExt cx="8908472" cy="4796069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3528BC94-3A55-132F-CBA9-A86E20957A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V="1">
                <a:off x="1641763" y="1077477"/>
                <a:ext cx="8908472" cy="4703046"/>
              </a:xfrm>
              <a:prstGeom prst="rect">
                <a:avLst/>
              </a:prstGeom>
              <a:effectLst>
                <a:softEdge rad="812533"/>
              </a:effectLst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4C830BEA-E21B-6070-AE4B-EFDFE0C96E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V="1">
                <a:off x="1641763" y="1170500"/>
                <a:ext cx="8908472" cy="4703046"/>
              </a:xfrm>
              <a:prstGeom prst="rect">
                <a:avLst/>
              </a:prstGeom>
              <a:effectLst>
                <a:softEdge rad="812533"/>
              </a:effectLst>
            </p:spPr>
          </p:pic>
        </p:grpSp>
      </p:grpSp>
    </p:spTree>
    <p:extLst>
      <p:ext uri="{BB962C8B-B14F-4D97-AF65-F5344CB8AC3E}">
        <p14:creationId xmlns:p14="http://schemas.microsoft.com/office/powerpoint/2010/main" val="841264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Dong Zhao</dc:creator>
  <cp:lastModifiedBy>Dong Zhao</cp:lastModifiedBy>
  <cp:revision>1</cp:revision>
  <dcterms:created xsi:type="dcterms:W3CDTF">2025-02-19T16:09:11Z</dcterms:created>
  <dcterms:modified xsi:type="dcterms:W3CDTF">2025-02-19T18:38:08Z</dcterms:modified>
</cp:coreProperties>
</file>

<file path=docProps/thumbnail.jpeg>
</file>